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1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9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0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0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7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44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8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582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20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76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73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50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5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1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7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56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11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2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18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793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70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03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7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006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6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82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53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0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7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7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97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3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52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6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9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897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6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195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39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0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8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E236-4A16-479D-A724-C87E629DEA49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296592-F265-4E5D-8D75-8152879E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E7NtlFCYjI" TargetMode="External"/><Relationship Id="rId2" Type="http://schemas.openxmlformats.org/officeDocument/2006/relationships/hyperlink" Target="https://www.youtube.com/watch?v=Egy3e5g6nS8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watch?v=C-QTqB6YuR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46EB76-3A39-428F-83E7-6736590BFFF2}"/>
              </a:ext>
            </a:extLst>
          </p:cNvPr>
          <p:cNvSpPr txBox="1"/>
          <p:nvPr/>
        </p:nvSpPr>
        <p:spPr>
          <a:xfrm>
            <a:off x="-74428" y="308343"/>
            <a:ext cx="6613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UTM Sharnay" panose="02040603050506020204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UTM Sharnay" panose="02040603050506020204" pitchFamily="18" charset="0"/>
              </a:rPr>
              <a:t> 2 – </a:t>
            </a:r>
            <a:r>
              <a:rPr lang="en-US" sz="3600" dirty="0" err="1">
                <a:solidFill>
                  <a:srgbClr val="7030A0"/>
                </a:solidFill>
                <a:latin typeface="UTM Sharnay" panose="02040603050506020204" pitchFamily="18" charset="0"/>
              </a:rPr>
              <a:t>Tiết</a:t>
            </a:r>
            <a:r>
              <a:rPr lang="en-US" sz="3600" dirty="0">
                <a:solidFill>
                  <a:srgbClr val="7030A0"/>
                </a:solidFill>
                <a:latin typeface="UTM Sharnay" panose="02040603050506020204" pitchFamily="18" charset="0"/>
              </a:rPr>
              <a:t> 2 – </a:t>
            </a:r>
            <a:r>
              <a:rPr lang="en-US" sz="3600" dirty="0" err="1">
                <a:solidFill>
                  <a:srgbClr val="7030A0"/>
                </a:solidFill>
                <a:latin typeface="UTM Sharnay" panose="02040603050506020204" pitchFamily="18" charset="0"/>
              </a:rPr>
              <a:t>Chủ</a:t>
            </a:r>
            <a:r>
              <a:rPr lang="en-US" sz="3600" dirty="0">
                <a:solidFill>
                  <a:srgbClr val="7030A0"/>
                </a:solidFill>
                <a:latin typeface="UTM Sharnay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Sharnay" panose="02040603050506020204" pitchFamily="18" charset="0"/>
              </a:rPr>
              <a:t>đề</a:t>
            </a:r>
            <a:r>
              <a:rPr lang="en-US" sz="3600" dirty="0">
                <a:solidFill>
                  <a:srgbClr val="7030A0"/>
                </a:solidFill>
                <a:latin typeface="UTM Sharnay" panose="02040603050506020204" pitchFamily="18" charset="0"/>
              </a:rPr>
              <a:t> 1 :  </a:t>
            </a:r>
            <a:r>
              <a:rPr lang="en-US" sz="3600" dirty="0" err="1">
                <a:solidFill>
                  <a:srgbClr val="FF0000"/>
                </a:solidFill>
                <a:latin typeface="UTM Sharnay" panose="02040603050506020204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UTM Sharnay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Sharnay" panose="02040603050506020204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UTM Sharnay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Sharnay" panose="020406030505060202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UTM Sharnay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Sharnay" panose="02040603050506020204" pitchFamily="18" charset="0"/>
              </a:rPr>
              <a:t>trường</a:t>
            </a:r>
            <a:endParaRPr lang="en-US" sz="3600" dirty="0">
              <a:solidFill>
                <a:srgbClr val="FF0000"/>
              </a:solidFill>
              <a:latin typeface="UTM Sharnay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43239-FE9C-4ACE-AB28-EC2A9580CA9D}"/>
              </a:ext>
            </a:extLst>
          </p:cNvPr>
          <p:cNvSpPr txBox="1"/>
          <p:nvPr/>
        </p:nvSpPr>
        <p:spPr>
          <a:xfrm>
            <a:off x="510363" y="2518244"/>
            <a:ext cx="397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Nhạc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cụ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tấu</a:t>
            </a:r>
            <a:r>
              <a:rPr lang="en-US" sz="4000" b="1" dirty="0">
                <a:solidFill>
                  <a:srgbClr val="0070C0"/>
                </a:solidFill>
              </a:rPr>
              <a:t>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A9AD0-BAE4-4960-9096-57E19841BD66}"/>
              </a:ext>
            </a:extLst>
          </p:cNvPr>
          <p:cNvSpPr/>
          <p:nvPr/>
        </p:nvSpPr>
        <p:spPr>
          <a:xfrm>
            <a:off x="3935238" y="3631870"/>
            <a:ext cx="551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thực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hành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số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370E3A-5BEF-4713-83FB-B38382A6590A}"/>
              </a:ext>
            </a:extLst>
          </p:cNvPr>
          <p:cNvGrpSpPr/>
          <p:nvPr/>
        </p:nvGrpSpPr>
        <p:grpSpPr>
          <a:xfrm>
            <a:off x="10284106" y="116958"/>
            <a:ext cx="1511526" cy="1802223"/>
            <a:chOff x="10560553" y="0"/>
            <a:chExt cx="1511526" cy="18022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6F47E9-84C7-41D3-9599-1453F5F3D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553" y="0"/>
              <a:ext cx="1511526" cy="120032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121619-45EA-4CD4-BA1A-275E93398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493" y="1059619"/>
              <a:ext cx="1039645" cy="74260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BE4B59-3439-41CF-A6D3-44C203A43BBD}"/>
              </a:ext>
            </a:extLst>
          </p:cNvPr>
          <p:cNvSpPr txBox="1"/>
          <p:nvPr/>
        </p:nvSpPr>
        <p:spPr>
          <a:xfrm>
            <a:off x="9151088" y="5419813"/>
            <a:ext cx="304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0F0"/>
                </a:solidFill>
              </a:rPr>
              <a:t>GV : </a:t>
            </a:r>
            <a:r>
              <a:rPr lang="en-US" sz="2800" b="1" i="1" dirty="0" err="1">
                <a:solidFill>
                  <a:srgbClr val="00B0F0"/>
                </a:solidFill>
              </a:rPr>
              <a:t>Đỗ</a:t>
            </a:r>
            <a:r>
              <a:rPr lang="en-US" sz="2800" b="1" i="1" dirty="0">
                <a:solidFill>
                  <a:srgbClr val="00B0F0"/>
                </a:solidFill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</a:rPr>
              <a:t>Hải</a:t>
            </a:r>
            <a:r>
              <a:rPr lang="en-US" sz="2800" b="1" i="1" dirty="0">
                <a:solidFill>
                  <a:srgbClr val="00B0F0"/>
                </a:solidFill>
              </a:rPr>
              <a:t> Duy</a:t>
            </a:r>
          </a:p>
        </p:txBody>
      </p:sp>
    </p:spTree>
    <p:extLst>
      <p:ext uri="{BB962C8B-B14F-4D97-AF65-F5344CB8AC3E}">
        <p14:creationId xmlns:p14="http://schemas.microsoft.com/office/powerpoint/2010/main" val="50491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035990-C1AC-4BAA-B2DF-E421D40E06AA}"/>
              </a:ext>
            </a:extLst>
          </p:cNvPr>
          <p:cNvSpPr txBox="1"/>
          <p:nvPr/>
        </p:nvSpPr>
        <p:spPr>
          <a:xfrm>
            <a:off x="871870" y="3306726"/>
            <a:ext cx="222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Ôn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hát</a:t>
            </a:r>
            <a:r>
              <a:rPr lang="en-US" sz="4000" b="1" dirty="0">
                <a:solidFill>
                  <a:srgbClr val="7030A0"/>
                </a:solidFill>
              </a:rPr>
              <a:t>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BA549-6BEB-4F58-A25F-8E4106F0855E}"/>
              </a:ext>
            </a:extLst>
          </p:cNvPr>
          <p:cNvSpPr/>
          <p:nvPr/>
        </p:nvSpPr>
        <p:spPr>
          <a:xfrm>
            <a:off x="3203269" y="3097419"/>
            <a:ext cx="542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VN Bai Sau Nang" panose="04030905020802020C03" pitchFamily="82" charset="0"/>
              </a:rPr>
              <a:t>Mùa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VN Bai Sau Nang" panose="04030905020802020C03" pitchFamily="8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VN Bai Sau Nang" panose="04030905020802020C03" pitchFamily="82" charset="0"/>
              </a:rPr>
              <a:t>khai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VN Bai Sau Nang" panose="04030905020802020C03" pitchFamily="8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VN Bai Sau Nang" panose="04030905020802020C03" pitchFamily="82" charset="0"/>
              </a:rPr>
              <a:t>trường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VN Bai Sau Nang" panose="04030905020802020C03" pitchFamily="82" charset="0"/>
            </a:endParaRPr>
          </a:p>
        </p:txBody>
      </p:sp>
      <p:sp>
        <p:nvSpPr>
          <p:cNvPr id="6" name="Arrow: Right 5">
            <a:hlinkClick r:id="rId2"/>
            <a:extLst>
              <a:ext uri="{FF2B5EF4-FFF2-40B4-BE49-F238E27FC236}">
                <a16:creationId xmlns:a16="http://schemas.microsoft.com/office/drawing/2014/main" id="{D33A6108-C8F3-4C27-B2B3-55977D3602B4}"/>
              </a:ext>
            </a:extLst>
          </p:cNvPr>
          <p:cNvSpPr/>
          <p:nvPr/>
        </p:nvSpPr>
        <p:spPr>
          <a:xfrm>
            <a:off x="8910085" y="3199004"/>
            <a:ext cx="2845980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7" name="Arrow: Right 6">
            <a:hlinkClick r:id="rId3"/>
            <a:extLst>
              <a:ext uri="{FF2B5EF4-FFF2-40B4-BE49-F238E27FC236}">
                <a16:creationId xmlns:a16="http://schemas.microsoft.com/office/drawing/2014/main" id="{90B70B7C-0169-450A-9BF4-18BA388C4AEA}"/>
              </a:ext>
            </a:extLst>
          </p:cNvPr>
          <p:cNvSpPr/>
          <p:nvPr/>
        </p:nvSpPr>
        <p:spPr>
          <a:xfrm>
            <a:off x="8910085" y="512554"/>
            <a:ext cx="2845980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50B79-C12A-48AB-BE57-43B75B92986C}"/>
              </a:ext>
            </a:extLst>
          </p:cNvPr>
          <p:cNvSpPr txBox="1"/>
          <p:nvPr/>
        </p:nvSpPr>
        <p:spPr>
          <a:xfrm>
            <a:off x="871870" y="717121"/>
            <a:ext cx="575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Luyện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thanh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đầu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giờ</a:t>
            </a:r>
            <a:r>
              <a:rPr lang="en-US" sz="4000" b="1" dirty="0">
                <a:solidFill>
                  <a:srgbClr val="7030A0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70914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D74DBBB-0CA0-48E1-B568-097381DBF50D}"/>
              </a:ext>
            </a:extLst>
          </p:cNvPr>
          <p:cNvSpPr txBox="1"/>
          <p:nvPr/>
        </p:nvSpPr>
        <p:spPr>
          <a:xfrm>
            <a:off x="925033" y="393405"/>
            <a:ext cx="7410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Nhạc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cụ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tiết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tấu</a:t>
            </a:r>
            <a:r>
              <a:rPr lang="en-US" sz="3200" b="1" dirty="0">
                <a:solidFill>
                  <a:srgbClr val="7030A0"/>
                </a:solidFill>
              </a:rPr>
              <a:t> :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70DE9-1441-411E-8AB8-56BD9EF9426B}"/>
              </a:ext>
            </a:extLst>
          </p:cNvPr>
          <p:cNvSpPr txBox="1"/>
          <p:nvPr/>
        </p:nvSpPr>
        <p:spPr>
          <a:xfrm>
            <a:off x="925033" y="1350077"/>
            <a:ext cx="517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</a:t>
            </a:r>
            <a:r>
              <a:rPr lang="en-US" sz="2400" dirty="0" err="1">
                <a:solidFill>
                  <a:srgbClr val="FF0000"/>
                </a:solidFill>
              </a:rPr>
              <a:t>Nhận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xét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mẫu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tấu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: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0AB8E6-AA17-4E05-A051-7B5A50C7D181}"/>
              </a:ext>
            </a:extLst>
          </p:cNvPr>
          <p:cNvGrpSpPr/>
          <p:nvPr/>
        </p:nvGrpSpPr>
        <p:grpSpPr>
          <a:xfrm>
            <a:off x="132907" y="2243379"/>
            <a:ext cx="5846606" cy="888007"/>
            <a:chOff x="478466" y="2214875"/>
            <a:chExt cx="5846606" cy="8880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CACC3F-9025-4224-AFE0-3864E595A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033" y="2214875"/>
              <a:ext cx="5400039" cy="8880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0B324-01D5-4CC1-83DA-CB2F4478879D}"/>
                </a:ext>
              </a:extLst>
            </p:cNvPr>
            <p:cNvSpPr txBox="1"/>
            <p:nvPr/>
          </p:nvSpPr>
          <p:spPr>
            <a:xfrm>
              <a:off x="478466" y="2397268"/>
              <a:ext cx="659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73ABCA-1F1A-45E6-AB91-37CC51D0D972}"/>
              </a:ext>
            </a:extLst>
          </p:cNvPr>
          <p:cNvGrpSpPr/>
          <p:nvPr/>
        </p:nvGrpSpPr>
        <p:grpSpPr>
          <a:xfrm>
            <a:off x="132907" y="3710908"/>
            <a:ext cx="6984289" cy="987335"/>
            <a:chOff x="446569" y="3506015"/>
            <a:chExt cx="6984289" cy="9873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F21469-8C7E-4CEA-B743-E4B5FF3BC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033" y="3506015"/>
              <a:ext cx="6505825" cy="9873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8BD232-53F6-4FFD-B185-F13B15973DA3}"/>
                </a:ext>
              </a:extLst>
            </p:cNvPr>
            <p:cNvSpPr txBox="1"/>
            <p:nvPr/>
          </p:nvSpPr>
          <p:spPr>
            <a:xfrm>
              <a:off x="446569" y="3675903"/>
              <a:ext cx="659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b.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BA07AB-5A04-42F7-95F9-FEBA2FA9DA0D}"/>
              </a:ext>
            </a:extLst>
          </p:cNvPr>
          <p:cNvSpPr txBox="1"/>
          <p:nvPr/>
        </p:nvSpPr>
        <p:spPr>
          <a:xfrm>
            <a:off x="6982047" y="2270058"/>
            <a:ext cx="5206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Ô </a:t>
            </a:r>
            <a:r>
              <a:rPr lang="en-US" sz="2400" dirty="0" err="1">
                <a:solidFill>
                  <a:srgbClr val="7030A0"/>
                </a:solidFill>
              </a:rPr>
              <a:t>nhịp</a:t>
            </a:r>
            <a:r>
              <a:rPr lang="en-US" sz="2400" dirty="0">
                <a:solidFill>
                  <a:srgbClr val="7030A0"/>
                </a:solidFill>
              </a:rPr>
              <a:t> 1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1 </a:t>
            </a:r>
            <a:r>
              <a:rPr lang="en-US" sz="2400" dirty="0" err="1">
                <a:solidFill>
                  <a:srgbClr val="7030A0"/>
                </a:solidFill>
              </a:rPr>
              <a:t>nốt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đen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1 </a:t>
            </a:r>
            <a:r>
              <a:rPr lang="en-US" sz="2400" dirty="0" err="1">
                <a:solidFill>
                  <a:srgbClr val="7030A0"/>
                </a:solidFill>
              </a:rPr>
              <a:t>lặng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đen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Ô </a:t>
            </a:r>
            <a:r>
              <a:rPr lang="en-US" sz="2400" dirty="0" err="1">
                <a:solidFill>
                  <a:srgbClr val="7030A0"/>
                </a:solidFill>
              </a:rPr>
              <a:t>nhịp</a:t>
            </a:r>
            <a:r>
              <a:rPr lang="en-US" sz="2400" dirty="0">
                <a:solidFill>
                  <a:srgbClr val="7030A0"/>
                </a:solidFill>
              </a:rPr>
              <a:t> 2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2 </a:t>
            </a:r>
            <a:r>
              <a:rPr lang="en-US" sz="2400" dirty="0" err="1">
                <a:solidFill>
                  <a:srgbClr val="7030A0"/>
                </a:solidFill>
              </a:rPr>
              <a:t>nốt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đen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2FB8F-454E-4103-A1A7-0E4720D250CC}"/>
              </a:ext>
            </a:extLst>
          </p:cNvPr>
          <p:cNvSpPr txBox="1"/>
          <p:nvPr/>
        </p:nvSpPr>
        <p:spPr>
          <a:xfrm>
            <a:off x="6982047" y="3710908"/>
            <a:ext cx="530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Ô </a:t>
            </a:r>
            <a:r>
              <a:rPr lang="en-US" sz="2400" dirty="0" err="1">
                <a:solidFill>
                  <a:srgbClr val="7030A0"/>
                </a:solidFill>
              </a:rPr>
              <a:t>nhịp</a:t>
            </a:r>
            <a:r>
              <a:rPr lang="en-US" sz="2400" dirty="0">
                <a:solidFill>
                  <a:srgbClr val="7030A0"/>
                </a:solidFill>
              </a:rPr>
              <a:t> 1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2 </a:t>
            </a:r>
            <a:r>
              <a:rPr lang="en-US" sz="2400" dirty="0" err="1">
                <a:solidFill>
                  <a:srgbClr val="7030A0"/>
                </a:solidFill>
              </a:rPr>
              <a:t>nốt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đen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Ô </a:t>
            </a:r>
            <a:r>
              <a:rPr lang="en-US" sz="2400" dirty="0" err="1">
                <a:solidFill>
                  <a:srgbClr val="7030A0"/>
                </a:solidFill>
              </a:rPr>
              <a:t>nhịp</a:t>
            </a:r>
            <a:r>
              <a:rPr lang="en-US" sz="2400" dirty="0">
                <a:solidFill>
                  <a:srgbClr val="7030A0"/>
                </a:solidFill>
              </a:rPr>
              <a:t> 2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2 </a:t>
            </a:r>
            <a:r>
              <a:rPr lang="en-US" sz="2400" dirty="0" err="1">
                <a:solidFill>
                  <a:srgbClr val="7030A0"/>
                </a:solidFill>
              </a:rPr>
              <a:t>nốt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móc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1 </a:t>
            </a:r>
            <a:r>
              <a:rPr lang="en-US" sz="2400" dirty="0" err="1">
                <a:solidFill>
                  <a:srgbClr val="7030A0"/>
                </a:solidFill>
              </a:rPr>
              <a:t>nốt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đen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2A6255-9765-4712-99BA-30D335A24371}"/>
              </a:ext>
            </a:extLst>
          </p:cNvPr>
          <p:cNvSpPr txBox="1"/>
          <p:nvPr/>
        </p:nvSpPr>
        <p:spPr>
          <a:xfrm>
            <a:off x="925033" y="4920925"/>
            <a:ext cx="862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2. </a:t>
            </a:r>
            <a:r>
              <a:rPr lang="en-US" sz="2400" dirty="0" err="1">
                <a:solidFill>
                  <a:srgbClr val="FF0000"/>
                </a:solidFill>
              </a:rPr>
              <a:t>Luyện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mẫu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tấu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cụ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sau</a:t>
            </a:r>
            <a:r>
              <a:rPr lang="en-US" sz="2400" dirty="0">
                <a:solidFill>
                  <a:srgbClr val="FF0000"/>
                </a:solidFill>
              </a:rPr>
              <a:t> 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6F3CA1-EE23-405E-9566-F4C6D59F76FF}"/>
              </a:ext>
            </a:extLst>
          </p:cNvPr>
          <p:cNvSpPr txBox="1"/>
          <p:nvPr/>
        </p:nvSpPr>
        <p:spPr>
          <a:xfrm>
            <a:off x="2096386" y="5507923"/>
            <a:ext cx="2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7030A0"/>
                </a:solidFill>
              </a:rPr>
              <a:t>Đọc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tiết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tấu</a:t>
            </a:r>
            <a:endParaRPr lang="en-US" sz="24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7030A0"/>
                </a:solidFill>
              </a:rPr>
              <a:t>Gõ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tiết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tấu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0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15653-AECF-4556-A01D-0F2271E08BD3}"/>
              </a:ext>
            </a:extLst>
          </p:cNvPr>
          <p:cNvSpPr txBox="1"/>
          <p:nvPr/>
        </p:nvSpPr>
        <p:spPr>
          <a:xfrm>
            <a:off x="925033" y="706551"/>
            <a:ext cx="186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3.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61050-CCDC-4FB3-8C21-B8EFE39FD451}"/>
              </a:ext>
            </a:extLst>
          </p:cNvPr>
          <p:cNvSpPr txBox="1"/>
          <p:nvPr/>
        </p:nvSpPr>
        <p:spPr>
          <a:xfrm>
            <a:off x="1001233" y="1283835"/>
            <a:ext cx="1049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7030A0"/>
                </a:solidFill>
              </a:rPr>
              <a:t>Sử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dụng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nhạc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cụ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gõ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động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cơ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đệm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bài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Mùa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khai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trường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B7FE51-5EA7-40A0-BA29-3B67CED44C26}"/>
              </a:ext>
            </a:extLst>
          </p:cNvPr>
          <p:cNvGrpSpPr/>
          <p:nvPr/>
        </p:nvGrpSpPr>
        <p:grpSpPr>
          <a:xfrm>
            <a:off x="801319" y="2232067"/>
            <a:ext cx="10589362" cy="2823644"/>
            <a:chOff x="801319" y="2083212"/>
            <a:chExt cx="10589362" cy="28236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3F67D7-183F-4EFC-AA8F-23B7420E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2406" y="2083212"/>
              <a:ext cx="9058275" cy="21812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6C452D-23BC-419B-8528-15DFC97B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275" y="2289549"/>
              <a:ext cx="884275" cy="8842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7CB9FF-E96C-4809-8E40-536FF17C0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77" y="3429000"/>
              <a:ext cx="642827" cy="6428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4A0391-4ADB-43F5-89C9-441A1097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19" y="3500155"/>
              <a:ext cx="800824" cy="5005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A461B7-9155-4773-A4E6-EB2274C2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903" y="4000670"/>
              <a:ext cx="661263" cy="82657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B9A532-FD22-40A9-97E7-9BC2DF87E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514" y="4000670"/>
              <a:ext cx="661263" cy="82657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FA8EB7-260F-4434-9B5F-77B76176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382" y="4000670"/>
              <a:ext cx="1028026" cy="9061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725297-CB24-40B0-80FD-6D422AD12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037" y="4071827"/>
              <a:ext cx="682596" cy="546077"/>
            </a:xfrm>
            <a:prstGeom prst="rect">
              <a:avLst/>
            </a:prstGeom>
          </p:spPr>
        </p:pic>
      </p:grpSp>
      <p:sp>
        <p:nvSpPr>
          <p:cNvPr id="22" name="Arrow: Right 21">
            <a:hlinkClick r:id="rId9"/>
            <a:extLst>
              <a:ext uri="{FF2B5EF4-FFF2-40B4-BE49-F238E27FC236}">
                <a16:creationId xmlns:a16="http://schemas.microsoft.com/office/drawing/2014/main" id="{DE69EB29-66D7-4011-872A-1DC736650C86}"/>
              </a:ext>
            </a:extLst>
          </p:cNvPr>
          <p:cNvSpPr/>
          <p:nvPr/>
        </p:nvSpPr>
        <p:spPr>
          <a:xfrm>
            <a:off x="4859965" y="5401339"/>
            <a:ext cx="2775098" cy="680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3979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D532D-8571-4BA6-B006-94DEAA7E4EE4}"/>
              </a:ext>
            </a:extLst>
          </p:cNvPr>
          <p:cNvSpPr txBox="1"/>
          <p:nvPr/>
        </p:nvSpPr>
        <p:spPr>
          <a:xfrm>
            <a:off x="4816550" y="265814"/>
            <a:ext cx="4008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UVN Bai Sau Nang" panose="04030905020802020C03" pitchFamily="82" charset="0"/>
              </a:rPr>
              <a:t>Dặn</a:t>
            </a:r>
            <a:r>
              <a:rPr lang="en-US" sz="7200" dirty="0">
                <a:solidFill>
                  <a:srgbClr val="FF0000"/>
                </a:solidFill>
                <a:latin typeface="UVN Bai Sau Nang" panose="04030905020802020C03" pitchFamily="8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VN Bai Sau Nang" panose="04030905020802020C03" pitchFamily="82" charset="0"/>
              </a:rPr>
              <a:t>dò</a:t>
            </a:r>
            <a:r>
              <a:rPr lang="en-US" sz="7200" dirty="0">
                <a:solidFill>
                  <a:srgbClr val="FF0000"/>
                </a:solidFill>
                <a:latin typeface="UVN Bai Sau Nang" panose="04030905020802020C03" pitchFamily="82" charset="0"/>
              </a:rPr>
              <a:t>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DC4E9-3B7B-4CA0-B5E0-B9AA35EAD19E}"/>
              </a:ext>
            </a:extLst>
          </p:cNvPr>
          <p:cNvSpPr txBox="1"/>
          <p:nvPr/>
        </p:nvSpPr>
        <p:spPr>
          <a:xfrm>
            <a:off x="3048000" y="2860159"/>
            <a:ext cx="9062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hành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gõ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đệm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tấu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hát</a:t>
            </a:r>
            <a:endParaRPr lang="en-US" sz="3600" b="1" dirty="0">
              <a:solidFill>
                <a:srgbClr val="7030A0"/>
              </a:solidFill>
              <a:latin typeface="UVN Gia Dinh" panose="02020702060506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                  </a:t>
            </a:r>
            <a:r>
              <a:rPr lang="en-US" sz="3600" b="1" dirty="0" err="1">
                <a:solidFill>
                  <a:srgbClr val="FF0000"/>
                </a:solidFill>
                <a:latin typeface="UVN Gia Dinh" panose="02020702060506020304" pitchFamily="18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Gia Dinh" panose="02020702060506020304" pitchFamily="18" charset="0"/>
              </a:rPr>
              <a:t>khai</a:t>
            </a:r>
            <a:r>
              <a:rPr lang="en-US" sz="3600" b="1" dirty="0">
                <a:solidFill>
                  <a:srgbClr val="FF000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Gia Dinh" panose="02020702060506020304" pitchFamily="18" charset="0"/>
              </a:rPr>
              <a:t>trường</a:t>
            </a:r>
            <a:endParaRPr lang="en-US" sz="3600" b="1" dirty="0">
              <a:solidFill>
                <a:srgbClr val="FF0000"/>
              </a:solidFill>
              <a:latin typeface="UVN Gia Dinh" panose="02020702060506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Chuẩn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xem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trước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đọc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nhạc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UVN Gia Dinh" panose="02020702060506020304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UVN Gia Dinh" panose="02020702060506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9303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130</TotalTime>
  <Words>185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Garamond</vt:lpstr>
      <vt:lpstr>Gill Sans MT</vt:lpstr>
      <vt:lpstr>UTM Sharnay</vt:lpstr>
      <vt:lpstr>UVN Bai Sau Nang</vt:lpstr>
      <vt:lpstr>UVN Gia Dinh</vt:lpstr>
      <vt:lpstr>Wingdings 3</vt:lpstr>
      <vt:lpstr>Retrospect</vt:lpstr>
      <vt:lpstr>Gallery</vt:lpstr>
      <vt:lpstr>Organic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Hai Duy</dc:creator>
  <cp:lastModifiedBy>Do Hai Duy</cp:lastModifiedBy>
  <cp:revision>1</cp:revision>
  <dcterms:created xsi:type="dcterms:W3CDTF">2021-09-11T03:51:22Z</dcterms:created>
  <dcterms:modified xsi:type="dcterms:W3CDTF">2021-09-11T06:02:11Z</dcterms:modified>
</cp:coreProperties>
</file>